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2" r:id="rId1"/>
  </p:sldMasterIdLst>
  <p:sldIdLst>
    <p:sldId id="256" r:id="rId2"/>
    <p:sldId id="261" r:id="rId3"/>
    <p:sldId id="257" r:id="rId4"/>
    <p:sldId id="258" r:id="rId5"/>
    <p:sldId id="259" r:id="rId6"/>
    <p:sldId id="260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3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biLevel thresh="75000"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C7C4BF56-AD52-45E1-B9EF-1D9FB1A04233}" type="datetimeFigureOut">
              <a:rPr lang="en-NZ" smtClean="0"/>
              <a:t>26/11/2013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A675E8E9-C8E3-4795-B867-C332F979B163}" type="slidenum">
              <a:rPr lang="en-NZ" smtClean="0"/>
              <a:t>‹#›</a:t>
            </a:fld>
            <a:endParaRPr lang="en-NZ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93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2" y="548680"/>
            <a:ext cx="7772400" cy="1470025"/>
          </a:xfrm>
          <a:effectLst>
            <a:softEdge rad="317500"/>
          </a:effectLst>
        </p:spPr>
        <p:txBody>
          <a:bodyPr>
            <a:normAutofit/>
          </a:bodyPr>
          <a:lstStyle/>
          <a:p>
            <a:r>
              <a:rPr lang="en-NZ" sz="6000" cap="none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  <a:latin typeface="Bauhaus 93" pitchFamily="82" charset="0"/>
              </a:rPr>
              <a:t>Healthy Eating </a:t>
            </a:r>
            <a:endParaRPr lang="en-NZ" sz="6000" cap="none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  <a:latin typeface="Bauhaus 93" pitchFamily="82" charset="0"/>
            </a:endParaRP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59832" y="3645024"/>
            <a:ext cx="5199735" cy="3024336"/>
          </a:xfrm>
          <a:prstGeom prst="rect">
            <a:avLst/>
          </a:prstGeom>
          <a:effectLst>
            <a:softEdge rad="317500"/>
          </a:effectLst>
        </p:spPr>
      </p:pic>
    </p:spTree>
    <p:extLst>
      <p:ext uri="{BB962C8B-B14F-4D97-AF65-F5344CB8AC3E}">
        <p14:creationId xmlns:p14="http://schemas.microsoft.com/office/powerpoint/2010/main" val="5865247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2" y="332656"/>
            <a:ext cx="8229600" cy="1324744"/>
          </a:xfrm>
        </p:spPr>
        <p:txBody>
          <a:bodyPr>
            <a:normAutofit/>
            <a:scene3d>
              <a:camera prst="orthographicFront"/>
              <a:lightRig rig="brightRoom" dir="t"/>
            </a:scene3d>
            <a:sp3d contourW="6350" prstMaterial="plastic">
              <a:bevelT w="20320" h="20320" prst="angle"/>
              <a:contourClr>
                <a:schemeClr val="accent1">
                  <a:tint val="100000"/>
                  <a:shade val="100000"/>
                  <a:hueMod val="100000"/>
                  <a:satMod val="100000"/>
                </a:schemeClr>
              </a:contourClr>
            </a:sp3d>
          </a:bodyPr>
          <a:lstStyle/>
          <a:p>
            <a:r>
              <a:rPr lang="en-NZ" sz="5400" cap="none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  <a:latin typeface="Bauhaus 93" pitchFamily="82" charset="0"/>
              </a:rPr>
              <a:t>These are the 5 group food</a:t>
            </a:r>
            <a:endParaRPr lang="en-NZ" sz="5400" cap="none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  <a:latin typeface="Bauhaus 93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60032" y="2132856"/>
            <a:ext cx="4032448" cy="4608512"/>
          </a:xfrm>
        </p:spPr>
        <p:txBody>
          <a:bodyPr>
            <a:normAutofit/>
            <a:scene3d>
              <a:camera prst="orthographicFront"/>
              <a:lightRig rig="brightRoom" dir="t"/>
            </a:scene3d>
            <a:sp3d contourW="6350" prstMaterial="plastic">
              <a:bevelT w="20320" h="20320" prst="angle"/>
              <a:contourClr>
                <a:schemeClr val="accent1">
                  <a:tint val="100000"/>
                  <a:shade val="100000"/>
                  <a:hueMod val="100000"/>
                  <a:satMod val="100000"/>
                </a:schemeClr>
              </a:contourClr>
            </a:sp3d>
          </a:bodyPr>
          <a:lstStyle/>
          <a:p>
            <a:pPr algn="l"/>
            <a:r>
              <a:rPr lang="en-NZ" sz="48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Vegetable</a:t>
            </a:r>
          </a:p>
          <a:p>
            <a:pPr algn="l"/>
            <a:r>
              <a:rPr lang="en-NZ" sz="48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Fruit</a:t>
            </a:r>
          </a:p>
          <a:p>
            <a:pPr algn="l"/>
            <a:r>
              <a:rPr lang="en-NZ" sz="48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Dairy</a:t>
            </a:r>
          </a:p>
          <a:p>
            <a:pPr algn="l"/>
            <a:r>
              <a:rPr lang="en-NZ" sz="48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P</a:t>
            </a:r>
            <a:r>
              <a:rPr lang="en-NZ" sz="48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rotein</a:t>
            </a:r>
          </a:p>
          <a:p>
            <a:pPr algn="l"/>
            <a:r>
              <a:rPr lang="en-NZ" sz="48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Grain</a:t>
            </a:r>
            <a:endParaRPr lang="en-NZ" sz="4800" b="1" cap="all" dirty="0" smtClean="0">
              <a:ln/>
              <a:solidFill>
                <a:schemeClr val="accent1"/>
              </a:solidFill>
              <a:effectLst>
                <a:outerShdw blurRad="19685" dist="12700" dir="5400000" algn="tl" rotWithShape="0">
                  <a:schemeClr val="accent1">
                    <a:satMod val="130000"/>
                    <a:alpha val="60000"/>
                  </a:schemeClr>
                </a:outerShdw>
                <a:reflection blurRad="10000" stA="55000" endPos="48000" dist="500" dir="5400000" sy="-100000" algn="bl" rotWithShape="0"/>
              </a:effectLst>
              <a:latin typeface="Bauhaus 93" pitchFamily="82" charset="0"/>
            </a:endParaRPr>
          </a:p>
          <a:p>
            <a:pPr algn="l"/>
            <a:endParaRPr lang="en-NZ" sz="4800" b="1" cap="all" dirty="0">
              <a:ln/>
              <a:solidFill>
                <a:schemeClr val="accent1"/>
              </a:solidFill>
              <a:effectLst>
                <a:outerShdw blurRad="19685" dist="12700" dir="5400000" algn="tl" rotWithShape="0">
                  <a:schemeClr val="accent1">
                    <a:satMod val="130000"/>
                    <a:alpha val="60000"/>
                  </a:schemeClr>
                </a:outerShdw>
                <a:reflection blurRad="10000" stA="55000" endPos="48000" dist="500" dir="5400000" sy="-100000" algn="bl" rotWithShape="0"/>
              </a:effectLst>
              <a:latin typeface="Bauhaus 93" pitchFamily="8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261416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12779"/>
            <a:ext cx="9144000" cy="1039957"/>
          </a:xfrm>
        </p:spPr>
        <p:txBody>
          <a:bodyPr>
            <a:normAutofit/>
          </a:bodyPr>
          <a:lstStyle/>
          <a:p>
            <a:r>
              <a:rPr lang="en-NZ" sz="6000" cap="none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  <a:latin typeface="Bauhaus 93" pitchFamily="82" charset="0"/>
              </a:rPr>
              <a:t>Vegetables</a:t>
            </a:r>
            <a:endParaRPr lang="en-NZ" sz="6000" cap="none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  <a:latin typeface="Bauhaus 93" pitchFamily="82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0" y="980213"/>
            <a:ext cx="9144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sz="5400" b="1" dirty="0" smtClean="0">
                <a:ln w="10541" cmpd="sng">
                  <a:solidFill>
                    <a:sysClr val="windowText" lastClr="000000"/>
                  </a:solidFill>
                  <a:prstDash val="solid"/>
                </a:ln>
                <a:solidFill>
                  <a:srgbClr val="FF0000"/>
                </a:solidFill>
                <a:latin typeface="Bauhaus 93" pitchFamily="82" charset="0"/>
              </a:rPr>
              <a:t>Why are vegies good for you?</a:t>
            </a:r>
            <a:endParaRPr lang="en-NZ" sz="5400" b="1" dirty="0">
              <a:ln w="10541" cmpd="sng">
                <a:solidFill>
                  <a:sysClr val="windowText" lastClr="000000"/>
                </a:solidFill>
                <a:prstDash val="solid"/>
              </a:ln>
              <a:solidFill>
                <a:srgbClr val="FF0000"/>
              </a:solidFill>
              <a:latin typeface="Bauhaus 93" pitchFamily="8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259632" y="1914491"/>
            <a:ext cx="6300191" cy="4401205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r>
              <a:rPr lang="en-NZ" sz="4000" b="1" cap="all" dirty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You need to eat vegetables everyday because you simply cannot find another food group that is as perfectly matched </a:t>
            </a:r>
            <a:r>
              <a:rPr lang="en-NZ" sz="4000" b="1" cap="all" dirty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.</a:t>
            </a:r>
            <a:endParaRPr lang="en-NZ" sz="4000" b="1" cap="all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  <a:latin typeface="AngsanaUPC" pitchFamily="18" charset="-34"/>
              <a:cs typeface="AngsanaUPC" pitchFamily="18" charset="-34"/>
            </a:endParaRPr>
          </a:p>
        </p:txBody>
      </p:sp>
    </p:spTree>
    <p:extLst>
      <p:ext uri="{BB962C8B-B14F-4D97-AF65-F5344CB8AC3E}">
        <p14:creationId xmlns:p14="http://schemas.microsoft.com/office/powerpoint/2010/main" val="4103740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143000"/>
          </a:xfrm>
        </p:spPr>
        <p:txBody>
          <a:bodyPr>
            <a:normAutofit/>
          </a:bodyPr>
          <a:lstStyle/>
          <a:p>
            <a:r>
              <a:rPr lang="en-NZ" sz="600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  <a:latin typeface="Bauhaus 93" pitchFamily="82" charset="0"/>
              </a:rPr>
              <a:t>Fruit</a:t>
            </a:r>
            <a:endParaRPr lang="en-NZ" sz="600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  <a:latin typeface="Bauhaus 93" pitchFamily="82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79512" y="1340768"/>
            <a:ext cx="896448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sz="4800" b="1" dirty="0" smtClean="0">
                <a:ln w="10541" cmpd="sng">
                  <a:solidFill>
                    <a:sysClr val="windowText" lastClr="000000"/>
                  </a:solidFill>
                  <a:prstDash val="solid"/>
                </a:ln>
                <a:solidFill>
                  <a:srgbClr val="FF0000"/>
                </a:solidFill>
                <a:latin typeface="Bauhaus 93" pitchFamily="82" charset="0"/>
                <a:cs typeface="AngsanaUPC" pitchFamily="18" charset="-34"/>
              </a:rPr>
              <a:t>WHY IS FRUIT GOOD FOR YOU?</a:t>
            </a:r>
            <a:endParaRPr lang="en-NZ" sz="4800" b="1" dirty="0">
              <a:ln w="10541" cmpd="sng">
                <a:solidFill>
                  <a:sysClr val="windowText" lastClr="000000"/>
                </a:solidFill>
                <a:prstDash val="solid"/>
              </a:ln>
              <a:solidFill>
                <a:srgbClr val="FF0000"/>
              </a:solidFill>
              <a:latin typeface="Bauhaus 93" pitchFamily="82" charset="0"/>
              <a:cs typeface="AngsanaUPC" pitchFamily="18" charset="-34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2348880"/>
            <a:ext cx="8226152" cy="4154984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brightRoom" dir="t"/>
            </a:scene3d>
            <a:sp3d contourW="6350" prstMaterial="plastic">
              <a:bevelT w="20320" h="20320" prst="angle"/>
              <a:contourClr>
                <a:schemeClr val="accent1">
                  <a:tint val="100000"/>
                  <a:shade val="100000"/>
                  <a:hueMod val="100000"/>
                  <a:satMod val="100000"/>
                </a:schemeClr>
              </a:contourClr>
            </a:sp3d>
          </a:bodyPr>
          <a:lstStyle/>
          <a:p>
            <a:r>
              <a:rPr lang="en-NZ" sz="4400" b="1" cap="all" dirty="0">
                <a:ln/>
                <a:solidFill>
                  <a:schemeClr val="accent1"/>
                </a:solidFill>
                <a:effectLst>
                  <a:outerShdw blurRad="19685" dist="12700" dir="5400000" algn="tl" rotWithShape="0">
                    <a:schemeClr val="accent1">
                      <a:satMod val="130000"/>
                      <a:alpha val="60000"/>
                    </a:schemeClr>
                  </a:outerShdw>
                  <a:reflection blurRad="10000" stA="55000" endPos="48000" dist="500" dir="5400000" sy="-100000" algn="bl" rotWithShape="0"/>
                </a:effectLst>
              </a:rPr>
              <a:t>All of us know fruits are healthy, but do you actually know why fruits are good for health? If not very sure</a:t>
            </a:r>
          </a:p>
        </p:txBody>
      </p:sp>
    </p:spTree>
    <p:extLst>
      <p:ext uri="{BB962C8B-B14F-4D97-AF65-F5344CB8AC3E}">
        <p14:creationId xmlns:p14="http://schemas.microsoft.com/office/powerpoint/2010/main" val="904591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043608"/>
          </a:xfrm>
        </p:spPr>
        <p:txBody>
          <a:bodyPr>
            <a:normAutofit/>
          </a:bodyPr>
          <a:lstStyle/>
          <a:p>
            <a:r>
              <a:rPr lang="en-NZ" sz="600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  <a:latin typeface="Bauhaus 93" pitchFamily="82" charset="0"/>
              </a:rPr>
              <a:t>Dairy</a:t>
            </a:r>
            <a:endParaRPr lang="en-NZ" sz="600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  <a:latin typeface="Bauhaus 93" pitchFamily="82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3923928" y="3096364"/>
            <a:ext cx="5220071" cy="1446550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brightRoom" dir="t"/>
            </a:scene3d>
            <a:sp3d contourW="6350" prstMaterial="plastic">
              <a:bevelT w="20320" h="20320" prst="angle"/>
              <a:contourClr>
                <a:schemeClr val="accent1">
                  <a:tint val="100000"/>
                  <a:shade val="100000"/>
                  <a:hueMod val="100000"/>
                  <a:satMod val="100000"/>
                </a:schemeClr>
              </a:contourClr>
            </a:sp3d>
          </a:bodyPr>
          <a:lstStyle/>
          <a:p>
            <a:r>
              <a:rPr lang="en-NZ" sz="4400" b="1" cap="all" dirty="0" smtClean="0">
                <a:ln/>
                <a:solidFill>
                  <a:schemeClr val="accent1"/>
                </a:solidFill>
                <a:effectLst>
                  <a:outerShdw blurRad="19685" dist="12700" dir="5400000" algn="tl" rotWithShape="0">
                    <a:schemeClr val="accent1">
                      <a:satMod val="130000"/>
                      <a:alpha val="60000"/>
                    </a:schemeClr>
                  </a:outerShdw>
                  <a:reflection blurRad="10000" stA="55000" endPos="48000" dist="500" dir="5400000" sy="-100000" algn="bl" rotWithShape="0"/>
                </a:effectLst>
                <a:latin typeface="Angsana New" panose="02020603050405020304" pitchFamily="18" charset="-34"/>
                <a:cs typeface="Angsana New" panose="02020603050405020304" pitchFamily="18" charset="-34"/>
              </a:rPr>
              <a:t>Milk is also a good source of potassium.</a:t>
            </a:r>
            <a:endParaRPr lang="en-NZ" sz="4400" b="1" cap="all" dirty="0">
              <a:ln/>
              <a:solidFill>
                <a:schemeClr val="accent1"/>
              </a:solidFill>
              <a:effectLst>
                <a:outerShdw blurRad="19685" dist="12700" dir="5400000" algn="tl" rotWithShape="0">
                  <a:schemeClr val="accent1">
                    <a:satMod val="130000"/>
                    <a:alpha val="60000"/>
                  </a:schemeClr>
                </a:outerShdw>
                <a:reflection blurRad="10000" stA="55000" endPos="48000" dist="500" dir="5400000" sy="-100000" algn="bl" rotWithShape="0"/>
              </a:effectLst>
              <a:latin typeface="Angsana New" panose="02020603050405020304" pitchFamily="18" charset="-34"/>
              <a:cs typeface="Angsana New" panose="02020603050405020304" pitchFamily="18" charset="-34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0" y="1124744"/>
            <a:ext cx="9144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sz="48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rgbClr val="FF0000"/>
                </a:solidFill>
                <a:latin typeface="Bauhaus 93" pitchFamily="82" charset="0"/>
              </a:rPr>
              <a:t>Why is Dairy good for you?</a:t>
            </a:r>
            <a:endParaRPr lang="en-NZ" sz="48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solidFill>
                <a:srgbClr val="FF0000"/>
              </a:solidFill>
              <a:latin typeface="Bauhaus 93" pitchFamily="8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928786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1031236"/>
          </a:xfrm>
        </p:spPr>
        <p:txBody>
          <a:bodyPr>
            <a:normAutofit/>
          </a:bodyPr>
          <a:lstStyle/>
          <a:p>
            <a:r>
              <a:rPr lang="en-NZ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Protein</a:t>
            </a:r>
            <a:endParaRPr lang="en-NZ" sz="54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latin typeface="Bauhaus 93" pitchFamily="82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0" y="1031236"/>
            <a:ext cx="914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sz="3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rgbClr val="FF0000"/>
                </a:solidFill>
                <a:latin typeface="Bauhaus 93" pitchFamily="82" charset="0"/>
              </a:rPr>
              <a:t>Why is protein good for you?</a:t>
            </a:r>
            <a:endParaRPr lang="en-NZ" sz="36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solidFill>
                <a:srgbClr val="FF0000"/>
              </a:solidFill>
              <a:latin typeface="Bauhaus 93" pitchFamily="8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75652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-12612"/>
            <a:ext cx="9144000" cy="1137356"/>
          </a:xfrm>
        </p:spPr>
        <p:txBody>
          <a:bodyPr>
            <a:normAutofit fontScale="90000"/>
          </a:bodyPr>
          <a:lstStyle/>
          <a:p>
            <a:r>
              <a:rPr lang="en-NZ" sz="8000" cap="none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  <a:latin typeface="Bauhaus 93" pitchFamily="82" charset="0"/>
              </a:rPr>
              <a:t>G</a:t>
            </a:r>
            <a:r>
              <a:rPr lang="en-NZ" sz="8000" cap="none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  <a:latin typeface="Bauhaus 93" pitchFamily="82" charset="0"/>
              </a:rPr>
              <a:t>rain</a:t>
            </a:r>
            <a:endParaRPr lang="en-NZ" sz="8000" cap="none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  <a:latin typeface="Bauhaus 93" pitchFamily="82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0" y="1124744"/>
            <a:ext cx="9144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sz="48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rgbClr val="FF0000"/>
                </a:solidFill>
                <a:latin typeface="Bauhaus 93" pitchFamily="82" charset="0"/>
              </a:rPr>
              <a:t>Why is Grain good for you?</a:t>
            </a:r>
            <a:endParaRPr lang="en-NZ" sz="48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solidFill>
                <a:srgbClr val="FF0000"/>
              </a:solidFill>
              <a:latin typeface="Bauhaus 93" pitchFamily="8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969472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188640"/>
            <a:ext cx="8229600" cy="1828800"/>
          </a:xfrm>
        </p:spPr>
        <p:txBody>
          <a:bodyPr>
            <a:normAutofit/>
          </a:bodyPr>
          <a:lstStyle/>
          <a:p>
            <a:r>
              <a:rPr lang="en-NZ" sz="6600" cap="none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  <a:latin typeface="Bauhaus 93" pitchFamily="82" charset="0"/>
              </a:rPr>
              <a:t>Let’s play a game</a:t>
            </a:r>
            <a:endParaRPr lang="en-NZ" sz="6600" cap="none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  <a:latin typeface="Bauhaus 93" pitchFamily="82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619672" y="2852936"/>
            <a:ext cx="518457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Ready  set  </a:t>
            </a:r>
            <a:r>
              <a:rPr lang="en-NZ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go</a:t>
            </a:r>
            <a:endParaRPr lang="en-NZ" sz="54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latin typeface="Bauhaus 93" pitchFamily="8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59342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260649"/>
            <a:ext cx="5724128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Name the </a:t>
            </a:r>
            <a:r>
              <a:rPr lang="en-NZ" sz="54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5 groups of food</a:t>
            </a:r>
            <a:endParaRPr lang="en-NZ" sz="54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latin typeface="Bauhaus 93" pitchFamily="82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79512" y="3020647"/>
            <a:ext cx="4608512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NZ" sz="3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Fruit</a:t>
            </a:r>
          </a:p>
          <a:p>
            <a:r>
              <a:rPr lang="en-NZ" sz="3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Grain</a:t>
            </a:r>
          </a:p>
          <a:p>
            <a:r>
              <a:rPr lang="en-NZ" sz="3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Vegetable</a:t>
            </a:r>
          </a:p>
          <a:p>
            <a:endParaRPr lang="en-NZ" sz="3600" b="1" dirty="0" smtClean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latin typeface="Bauhaus 93" pitchFamily="82" charset="0"/>
            </a:endParaRPr>
          </a:p>
          <a:p>
            <a:r>
              <a:rPr lang="en-NZ" sz="3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Protein</a:t>
            </a:r>
          </a:p>
          <a:p>
            <a:r>
              <a:rPr lang="en-NZ" sz="3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latin typeface="Bauhaus 93" pitchFamily="82" charset="0"/>
              </a:rPr>
              <a:t>And dairy</a:t>
            </a:r>
          </a:p>
          <a:p>
            <a:endParaRPr lang="en-NZ" sz="3600" dirty="0">
              <a:latin typeface="Bauhaus 93" pitchFamily="82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79512" y="3140968"/>
            <a:ext cx="2304256" cy="338437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sz="4400" dirty="0" smtClean="0">
                <a:solidFill>
                  <a:srgbClr val="FF0000"/>
                </a:solidFill>
                <a:latin typeface="Bauhaus 93" pitchFamily="82" charset="0"/>
              </a:rPr>
              <a:t>answer</a:t>
            </a:r>
            <a:endParaRPr lang="en-NZ" sz="4400" dirty="0">
              <a:solidFill>
                <a:srgbClr val="FF0000"/>
              </a:solidFill>
              <a:latin typeface="Bauhaus 93" pitchFamily="8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186780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randombar(horizontal)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139</TotalTime>
  <Words>126</Words>
  <Application>Microsoft Office PowerPoint</Application>
  <PresentationFormat>On-screen Show (4:3)</PresentationFormat>
  <Paragraphs>30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Apex</vt:lpstr>
      <vt:lpstr>Healthy Eating </vt:lpstr>
      <vt:lpstr>These are the 5 group food</vt:lpstr>
      <vt:lpstr>Vegetables</vt:lpstr>
      <vt:lpstr>Fruit</vt:lpstr>
      <vt:lpstr>Dairy</vt:lpstr>
      <vt:lpstr>PowerPoint Presentation</vt:lpstr>
      <vt:lpstr>Grain</vt:lpstr>
      <vt:lpstr>Let’s play a game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Healthy Eating</dc:title>
  <dc:creator>R156</dc:creator>
  <cp:lastModifiedBy>PNS E37</cp:lastModifiedBy>
  <cp:revision>12</cp:revision>
  <dcterms:created xsi:type="dcterms:W3CDTF">2013-11-12T23:11:35Z</dcterms:created>
  <dcterms:modified xsi:type="dcterms:W3CDTF">2013-11-25T23:42:58Z</dcterms:modified>
</cp:coreProperties>
</file>

<file path=docProps/thumbnail.jpeg>
</file>